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Garet" panose="020B0604020202020204" charset="0"/>
      <p:regular r:id="rId15"/>
    </p:embeddedFont>
    <p:embeddedFont>
      <p:font typeface="Garet Bold" panose="020B0604020202020204" charset="0"/>
      <p:regular r:id="rId16"/>
    </p:embeddedFont>
    <p:embeddedFont>
      <p:font typeface="Glacial Indifference Bold" panose="020B0604020202020204" charset="0"/>
      <p:regular r:id="rId17"/>
    </p:embeddedFont>
    <p:embeddedFont>
      <p:font typeface="League Spartan" panose="020B0604020202020204" charset="0"/>
      <p:regular r:id="rId18"/>
    </p:embeddedFont>
    <p:embeddedFont>
      <p:font typeface="Mont Bold" panose="020B0604020202020204" charset="0"/>
      <p:regular r:id="rId19"/>
    </p:embeddedFont>
    <p:embeddedFont>
      <p:font typeface="Poppins" panose="00000500000000000000"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33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8" y="3645695"/>
            <a:ext cx="15191457" cy="1846659"/>
          </a:xfrm>
          <a:prstGeom prst="rect">
            <a:avLst/>
          </a:prstGeom>
        </p:spPr>
        <p:txBody>
          <a:bodyPr wrap="square" lIns="0" tIns="0" rIns="0" bIns="0" rtlCol="0" anchor="t">
            <a:spAutoFit/>
          </a:bodyPr>
          <a:lstStyle/>
          <a:p>
            <a:pPr algn="ctr">
              <a:lnSpc>
                <a:spcPts val="14400"/>
              </a:lnSpc>
            </a:pPr>
            <a:r>
              <a:rPr lang="en-US" sz="11000" dirty="0">
                <a:solidFill>
                  <a:srgbClr val="FFFFFF"/>
                </a:solidFill>
                <a:latin typeface="Mont Bold"/>
              </a:rPr>
              <a:t>  TEAM CODEMANTRA</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101857"/>
          </a:xfrm>
          <a:prstGeom prst="rect">
            <a:avLst/>
          </a:prstGeom>
        </p:spPr>
        <p:txBody>
          <a:bodyPr lIns="0" tIns="0" rIns="0" bIns="0" rtlCol="0" anchor="t">
            <a:spAutoFit/>
          </a:bodyPr>
          <a:lstStyle/>
          <a:p>
            <a:pPr marL="0" lvl="0" indent="0" algn="l">
              <a:lnSpc>
                <a:spcPts val="7967"/>
              </a:lnSpc>
              <a:spcBef>
                <a:spcPct val="0"/>
              </a:spcBef>
            </a:pPr>
            <a:r>
              <a:rPr lang="en-US" sz="7967" u="none" strike="noStrike" dirty="0">
                <a:solidFill>
                  <a:srgbClr val="F5F5F3"/>
                </a:solidFill>
                <a:latin typeface="League Spartan"/>
              </a:rPr>
              <a:t>CALORIE TRACKER</a:t>
            </a:r>
          </a:p>
        </p:txBody>
      </p:sp>
      <p:sp>
        <p:nvSpPr>
          <p:cNvPr id="6" name="TextBox 6"/>
          <p:cNvSpPr txBox="1"/>
          <p:nvPr/>
        </p:nvSpPr>
        <p:spPr>
          <a:xfrm>
            <a:off x="903091" y="4315198"/>
            <a:ext cx="7696631" cy="749051"/>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WITH INCREASE IN JUNK FOOD EVERYONE BECAME CONCIOUS ABOUT THEIR HEALTH WHICH IS IMORTANT.</a:t>
            </a:r>
          </a:p>
        </p:txBody>
      </p:sp>
      <p:sp>
        <p:nvSpPr>
          <p:cNvPr id="7" name="TextBox 7"/>
          <p:cNvSpPr txBox="1"/>
          <p:nvPr/>
        </p:nvSpPr>
        <p:spPr>
          <a:xfrm>
            <a:off x="903091" y="5355470"/>
            <a:ext cx="7696631" cy="1518493"/>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AS YOU MAY OBSERVE THAT TEENAGERS ARE INVESTING THEIR MOST OF TIME IN THE GYM TO MAKE A GOOD PHYSIQUE. SO TO TRACK THEIR CALORIES AND INTAKE APP IS REQUIRED WHICH CANNOT BE DONE ON PEN AND PAPER.</a:t>
            </a:r>
          </a:p>
        </p:txBody>
      </p:sp>
      <p:sp>
        <p:nvSpPr>
          <p:cNvPr id="8" name="TextBox 8"/>
          <p:cNvSpPr txBox="1"/>
          <p:nvPr/>
        </p:nvSpPr>
        <p:spPr>
          <a:xfrm>
            <a:off x="903091" y="6018012"/>
            <a:ext cx="7696631" cy="1518493"/>
          </a:xfrm>
          <a:prstGeom prst="rect">
            <a:avLst/>
          </a:prstGeom>
        </p:spPr>
        <p:txBody>
          <a:bodyPr lIns="0" tIns="0" rIns="0" bIns="0" rtlCol="0" anchor="t">
            <a:spAutoFit/>
          </a:bodyPr>
          <a:lstStyle/>
          <a:p>
            <a:pPr marL="0" lvl="0" indent="0" algn="l">
              <a:lnSpc>
                <a:spcPts val="2954"/>
              </a:lnSpc>
              <a:spcBef>
                <a:spcPct val="0"/>
              </a:spcBef>
            </a:pPr>
            <a:endParaRPr lang="en-US" sz="1969" u="none" strike="noStrike" dirty="0">
              <a:solidFill>
                <a:srgbClr val="F5F5F3"/>
              </a:solidFill>
              <a:latin typeface="Mont Bold"/>
            </a:endParaRPr>
          </a:p>
          <a:p>
            <a:pPr marL="0" lvl="0" indent="0" algn="l">
              <a:lnSpc>
                <a:spcPts val="2954"/>
              </a:lnSpc>
              <a:spcBef>
                <a:spcPct val="0"/>
              </a:spcBef>
            </a:pPr>
            <a:endParaRPr lang="en-US" sz="1969" dirty="0">
              <a:solidFill>
                <a:srgbClr val="F5F5F3"/>
              </a:solidFill>
              <a:latin typeface="Mont Bold"/>
            </a:endParaRPr>
          </a:p>
          <a:p>
            <a:pPr marL="0" lvl="0" indent="0" algn="l">
              <a:lnSpc>
                <a:spcPts val="2954"/>
              </a:lnSpc>
              <a:spcBef>
                <a:spcPct val="0"/>
              </a:spcBef>
            </a:pPr>
            <a:endParaRPr lang="en-US" sz="1969" u="none" strike="noStrike" dirty="0">
              <a:solidFill>
                <a:srgbClr val="F5F5F3"/>
              </a:solidFill>
              <a:latin typeface="Mont Bold"/>
            </a:endParaRPr>
          </a:p>
          <a:p>
            <a:pPr marL="0" lvl="0" indent="0" algn="l">
              <a:lnSpc>
                <a:spcPts val="2954"/>
              </a:lnSpc>
              <a:spcBef>
                <a:spcPct val="0"/>
              </a:spcBef>
            </a:pPr>
            <a:endParaRPr lang="en-US" sz="1969" u="none" strike="noStrike" dirty="0">
              <a:solidFill>
                <a:srgbClr val="F5F5F3"/>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249400" y="-364582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7959709"/>
            <a:chOff x="0" y="190500"/>
            <a:chExt cx="10168642" cy="10612947"/>
          </a:xfrm>
        </p:grpSpPr>
        <p:sp>
          <p:nvSpPr>
            <p:cNvPr id="11" name="TextBox 11"/>
            <p:cNvSpPr txBox="1"/>
            <p:nvPr/>
          </p:nvSpPr>
          <p:spPr>
            <a:xfrm>
              <a:off x="0" y="2924366"/>
              <a:ext cx="10168642" cy="7879081"/>
            </a:xfrm>
            <a:prstGeom prst="rect">
              <a:avLst/>
            </a:prstGeom>
          </p:spPr>
          <p:txBody>
            <a:bodyPr lIns="0" tIns="0" rIns="0" bIns="0" rtlCol="0" anchor="t">
              <a:spAutoFit/>
            </a:bodyPr>
            <a:lstStyle/>
            <a:p>
              <a:endParaRPr lang="en-US" sz="3200" dirty="0">
                <a:solidFill>
                  <a:schemeClr val="bg1"/>
                </a:solidFill>
                <a:effectLst/>
              </a:endParaRPr>
            </a:p>
            <a:p>
              <a:r>
                <a:rPr lang="en-US" sz="3200" dirty="0">
                  <a:solidFill>
                    <a:schemeClr val="bg1"/>
                  </a:solidFill>
                  <a:effectLst/>
                </a:rPr>
                <a:t>Welcome to our mobile application that helps you track your calorie intake and provides personalized nutrition advice. With our app, you can easily keep track of what you eat and receive recommendations on how to improve your diet.</a:t>
              </a:r>
            </a:p>
            <a:p>
              <a:endParaRPr lang="en-US" sz="3200" dirty="0">
                <a:solidFill>
                  <a:schemeClr val="bg1"/>
                </a:solidFill>
              </a:endParaRPr>
            </a:p>
            <a:p>
              <a:r>
                <a:rPr lang="en-US" sz="3200" b="1" dirty="0">
                  <a:solidFill>
                    <a:schemeClr val="bg1"/>
                  </a:solidFill>
                  <a:effectLst/>
                </a:rPr>
                <a:t>Benefits</a:t>
              </a:r>
              <a:endParaRPr lang="en-US" sz="3200" b="1" dirty="0">
                <a:solidFill>
                  <a:schemeClr val="bg1"/>
                </a:solidFill>
              </a:endParaRPr>
            </a:p>
            <a:p>
              <a:pPr>
                <a:buFont typeface="Arial" panose="020B0604020202020204" pitchFamily="34" charset="0"/>
                <a:buChar char="•"/>
              </a:pPr>
              <a:r>
                <a:rPr lang="en-US" sz="3200" dirty="0">
                  <a:solidFill>
                    <a:schemeClr val="bg1"/>
                  </a:solidFill>
                  <a:effectLst/>
                </a:rPr>
                <a:t>Track calorie intake</a:t>
              </a:r>
            </a:p>
            <a:p>
              <a:pPr>
                <a:buFont typeface="Arial" panose="020B0604020202020204" pitchFamily="34" charset="0"/>
                <a:buChar char="•"/>
              </a:pPr>
              <a:r>
                <a:rPr lang="en-US" sz="3200" dirty="0">
                  <a:solidFill>
                    <a:schemeClr val="bg1"/>
                  </a:solidFill>
                  <a:effectLst/>
                </a:rPr>
                <a:t>Receive personalized nutrition advice</a:t>
              </a:r>
            </a:p>
            <a:p>
              <a:pPr>
                <a:buFont typeface="Arial" panose="020B0604020202020204" pitchFamily="34" charset="0"/>
                <a:buChar char="•"/>
              </a:pPr>
              <a:r>
                <a:rPr lang="en-US" sz="3200" dirty="0">
                  <a:solidFill>
                    <a:schemeClr val="bg1"/>
                  </a:solidFill>
                  <a:effectLst/>
                </a:rPr>
                <a:t>Set goals and track progress</a:t>
              </a:r>
            </a:p>
          </p:txBody>
        </p:sp>
        <p:sp>
          <p:nvSpPr>
            <p:cNvPr id="12" name="TextBox 12"/>
            <p:cNvSpPr txBox="1"/>
            <p:nvPr/>
          </p:nvSpPr>
          <p:spPr>
            <a:xfrm>
              <a:off x="0" y="190500"/>
              <a:ext cx="10168642" cy="3399307"/>
            </a:xfrm>
            <a:prstGeom prst="rect">
              <a:avLst/>
            </a:prstGeom>
          </p:spPr>
          <p:txBody>
            <a:bodyPr lIns="0" tIns="0" rIns="0" bIns="0" rtlCol="0" anchor="t">
              <a:spAutoFit/>
            </a:bodyPr>
            <a:lstStyle/>
            <a:p>
              <a:pPr marL="0" lvl="0" indent="0" algn="l">
                <a:lnSpc>
                  <a:spcPts val="9685"/>
                </a:lnSpc>
                <a:spcBef>
                  <a:spcPct val="0"/>
                </a:spcBef>
              </a:pPr>
              <a:r>
                <a:rPr lang="en-US" sz="9685" dirty="0">
                  <a:solidFill>
                    <a:srgbClr val="FFFFFF"/>
                  </a:solidFill>
                  <a:latin typeface="League Spartan"/>
                </a:rPr>
                <a:t>MOBILE APP</a:t>
              </a:r>
              <a:endParaRPr lang="en-US" sz="9685" u="none" strike="noStrike" dirty="0">
                <a:solidFill>
                  <a:srgbClr val="FFFFFF"/>
                </a:solidFill>
                <a:latin typeface="League Spartan"/>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grpSp>
        <p:nvGrpSpPr>
          <p:cNvPr id="6" name="Group 6"/>
          <p:cNvGrpSpPr/>
          <p:nvPr/>
        </p:nvGrpSpPr>
        <p:grpSpPr>
          <a:xfrm>
            <a:off x="748552" y="7484543"/>
            <a:ext cx="9118396" cy="1667174"/>
            <a:chOff x="0" y="0"/>
            <a:chExt cx="12157861" cy="2222899"/>
          </a:xfrm>
        </p:grpSpPr>
        <p:sp>
          <p:nvSpPr>
            <p:cNvPr id="7" name="TextBox 7"/>
            <p:cNvSpPr txBox="1"/>
            <p:nvPr/>
          </p:nvSpPr>
          <p:spPr>
            <a:xfrm>
              <a:off x="0" y="-66675"/>
              <a:ext cx="12157861" cy="512316"/>
            </a:xfrm>
            <a:prstGeom prst="rect">
              <a:avLst/>
            </a:prstGeom>
          </p:spPr>
          <p:txBody>
            <a:bodyPr lIns="0" tIns="0" rIns="0" bIns="0" rtlCol="0" anchor="t">
              <a:spAutoFit/>
            </a:bodyPr>
            <a:lstStyle/>
            <a:p>
              <a:pPr marL="0" lvl="0" indent="0" algn="l">
                <a:lnSpc>
                  <a:spcPts val="3341"/>
                </a:lnSpc>
                <a:spcBef>
                  <a:spcPct val="0"/>
                </a:spcBef>
              </a:pPr>
              <a:r>
                <a:rPr lang="en-US" sz="2227" u="none" strike="noStrike">
                  <a:solidFill>
                    <a:srgbClr val="F5F5F3"/>
                  </a:solidFill>
                  <a:latin typeface="Glacial Indifference Bold"/>
                </a:rPr>
                <a:t>USER-FRIENDLY INTERFACE WITH INTUITIVE NAVIGATION.</a:t>
              </a:r>
            </a:p>
          </p:txBody>
        </p:sp>
        <p:sp>
          <p:nvSpPr>
            <p:cNvPr id="8" name="TextBox 8"/>
            <p:cNvSpPr txBox="1"/>
            <p:nvPr/>
          </p:nvSpPr>
          <p:spPr>
            <a:xfrm>
              <a:off x="0" y="823466"/>
              <a:ext cx="12157861" cy="512316"/>
            </a:xfrm>
            <a:prstGeom prst="rect">
              <a:avLst/>
            </a:prstGeom>
          </p:spPr>
          <p:txBody>
            <a:bodyPr lIns="0" tIns="0" rIns="0" bIns="0" rtlCol="0" anchor="t">
              <a:spAutoFit/>
            </a:bodyPr>
            <a:lstStyle/>
            <a:p>
              <a:pPr marL="0" lvl="0" indent="0" algn="l">
                <a:lnSpc>
                  <a:spcPts val="3341"/>
                </a:lnSpc>
                <a:spcBef>
                  <a:spcPct val="0"/>
                </a:spcBef>
              </a:pPr>
              <a:r>
                <a:rPr lang="en-US" sz="2227" u="none" strike="noStrike">
                  <a:solidFill>
                    <a:srgbClr val="F5F5F3"/>
                  </a:solidFill>
                  <a:latin typeface="Glacial Indifference Bold"/>
                </a:rPr>
                <a:t>ROBUST SEARCH FUNCTIONALITY TO EASILY FIND DESIRED CONTENT.</a:t>
              </a:r>
            </a:p>
          </p:txBody>
        </p:sp>
        <p:sp>
          <p:nvSpPr>
            <p:cNvPr id="9" name="TextBox 9"/>
            <p:cNvSpPr txBox="1"/>
            <p:nvPr/>
          </p:nvSpPr>
          <p:spPr>
            <a:xfrm>
              <a:off x="0" y="1710583"/>
              <a:ext cx="12157861" cy="512316"/>
            </a:xfrm>
            <a:prstGeom prst="rect">
              <a:avLst/>
            </a:prstGeom>
          </p:spPr>
          <p:txBody>
            <a:bodyPr lIns="0" tIns="0" rIns="0" bIns="0" rtlCol="0" anchor="t">
              <a:spAutoFit/>
            </a:bodyPr>
            <a:lstStyle/>
            <a:p>
              <a:pPr marL="0" lvl="0" indent="0" algn="l">
                <a:lnSpc>
                  <a:spcPts val="3341"/>
                </a:lnSpc>
                <a:spcBef>
                  <a:spcPct val="0"/>
                </a:spcBef>
              </a:pPr>
              <a:r>
                <a:rPr lang="en-US" sz="2227" u="none" strike="noStrike">
                  <a:solidFill>
                    <a:srgbClr val="F5F5F3"/>
                  </a:solidFill>
                  <a:latin typeface="Glacial Indifference Bold"/>
                </a:rPr>
                <a:t>CUSTOMIZABLE SETTINGS TO TAILOR USER EXPERIENCE.</a:t>
              </a: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88709" y="2456641"/>
            <a:ext cx="8408404" cy="6205792"/>
            <a:chOff x="0" y="142875"/>
            <a:chExt cx="11211206" cy="8274388"/>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0" y="2218318"/>
              <a:ext cx="11211206" cy="189368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WITH RISE IN DISEASE PEOPLE ARE TEND TO FOLLOW STRICT DIET HENCE THEY ARE MAINTAINING THERE DAILY CALORIES.</a:t>
              </a:r>
            </a:p>
          </p:txBody>
        </p:sp>
        <p:sp>
          <p:nvSpPr>
            <p:cNvPr id="6" name="TextBox 6"/>
            <p:cNvSpPr txBox="1"/>
            <p:nvPr/>
          </p:nvSpPr>
          <p:spPr>
            <a:xfrm>
              <a:off x="0" y="3403700"/>
              <a:ext cx="11211206" cy="254343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a:p>
              <a:pPr marL="0" lvl="0" indent="0" algn="l">
                <a:lnSpc>
                  <a:spcPts val="3750"/>
                </a:lnSpc>
                <a:spcBef>
                  <a:spcPct val="0"/>
                </a:spcBef>
              </a:pPr>
              <a:endParaRPr lang="en-US" sz="2500" dirty="0">
                <a:solidFill>
                  <a:srgbClr val="F5F5F3"/>
                </a:solidFill>
                <a:latin typeface="Glacial Indifference Bold"/>
              </a:endParaRPr>
            </a:p>
            <a:p>
              <a:pPr marL="0" lvl="0" indent="0" algn="l">
                <a:lnSpc>
                  <a:spcPts val="3750"/>
                </a:lnSpc>
                <a:spcBef>
                  <a:spcPct val="0"/>
                </a:spcBef>
              </a:pPr>
              <a:r>
                <a:rPr lang="en-US" sz="2500" u="none" strike="noStrike" dirty="0">
                  <a:solidFill>
                    <a:srgbClr val="F5F5F3"/>
                  </a:solidFill>
                  <a:latin typeface="Glacial Indifference Bold"/>
                </a:rPr>
                <a:t>PEOPLE ARE INVESTING MUCH IN THERE HEALTH AS COMPARED TO OTHER ISSUES..</a:t>
              </a:r>
            </a:p>
          </p:txBody>
        </p:sp>
        <p:sp>
          <p:nvSpPr>
            <p:cNvPr id="7" name="TextBox 7"/>
            <p:cNvSpPr txBox="1"/>
            <p:nvPr/>
          </p:nvSpPr>
          <p:spPr>
            <a:xfrm>
              <a:off x="0" y="5224082"/>
              <a:ext cx="11211206" cy="3193181"/>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a:p>
              <a:pPr marL="0" lvl="0" indent="0" algn="l">
                <a:lnSpc>
                  <a:spcPts val="3750"/>
                </a:lnSpc>
                <a:spcBef>
                  <a:spcPct val="0"/>
                </a:spcBef>
              </a:pPr>
              <a:endParaRPr lang="en-US" sz="2500" dirty="0">
                <a:solidFill>
                  <a:srgbClr val="F5F5F3"/>
                </a:solidFill>
                <a:latin typeface="Glacial Indifference Bold"/>
              </a:endParaRPr>
            </a:p>
            <a:p>
              <a:pPr marL="0" lvl="0" indent="0" algn="l">
                <a:lnSpc>
                  <a:spcPts val="3750"/>
                </a:lnSpc>
                <a:spcBef>
                  <a:spcPct val="0"/>
                </a:spcBef>
              </a:pPr>
              <a:r>
                <a:rPr lang="en-US" sz="2500" u="none" strike="noStrike" dirty="0">
                  <a:solidFill>
                    <a:srgbClr val="F5F5F3"/>
                  </a:solidFill>
                  <a:latin typeface="Glacial Indifference Bold"/>
                </a:rPr>
                <a:t>ALL MEMBERS IN A FAMILY HAVE A SMARTPHONE SO EVERYONE SHOULD DOWNLOAD THE APP TO TRACK CALORIES.</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33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517306" y="5669849"/>
            <a:ext cx="5970165" cy="4801314"/>
          </a:xfrm>
          <a:prstGeom prst="rect">
            <a:avLst/>
          </a:prstGeom>
        </p:spPr>
        <p:txBody>
          <a:bodyPr lIns="0" tIns="0" rIns="0" bIns="0" rtlCol="0" anchor="t">
            <a:spAutoFit/>
          </a:bodyPr>
          <a:lstStyle/>
          <a:p>
            <a:r>
              <a:rPr lang="en-US" sz="2400" b="1" dirty="0">
                <a:solidFill>
                  <a:schemeClr val="bg1"/>
                </a:solidFill>
                <a:effectLst/>
              </a:rPr>
              <a:t>Basic Plan</a:t>
            </a:r>
            <a:endParaRPr lang="en-US" sz="2400" b="1" dirty="0">
              <a:solidFill>
                <a:schemeClr val="bg1"/>
              </a:solidFill>
            </a:endParaRPr>
          </a:p>
          <a:p>
            <a:r>
              <a:rPr lang="en-US" sz="2400" dirty="0">
                <a:solidFill>
                  <a:schemeClr val="bg1"/>
                </a:solidFill>
                <a:effectLst/>
              </a:rPr>
              <a:t>The basic plan is free to use and includes features such as calorie tracking, personalized nutrition advice, and basic meal planning</a:t>
            </a:r>
          </a:p>
          <a:p>
            <a:endParaRPr lang="en-US" sz="2400" dirty="0">
              <a:solidFill>
                <a:schemeClr val="bg1"/>
              </a:solidFill>
            </a:endParaRPr>
          </a:p>
          <a:p>
            <a:r>
              <a:rPr lang="en-US" sz="2400" b="1" dirty="0">
                <a:solidFill>
                  <a:schemeClr val="bg1"/>
                </a:solidFill>
                <a:effectLst/>
              </a:rPr>
              <a:t>Premium Plan</a:t>
            </a:r>
            <a:endParaRPr lang="en-US" sz="2400" b="1" dirty="0">
              <a:solidFill>
                <a:schemeClr val="bg1"/>
              </a:solidFill>
            </a:endParaRPr>
          </a:p>
          <a:p>
            <a:r>
              <a:rPr lang="en-US" sz="2400" dirty="0">
                <a:solidFill>
                  <a:schemeClr val="bg1"/>
                </a:solidFill>
                <a:effectLst/>
              </a:rPr>
              <a:t>The premium plan includes all the features of the basic plan, as well as advanced meal planning, recipe suggestions, and integration with other fitness apps. The premium plan is available for a monthly subscription of 100rs/month.</a:t>
            </a:r>
            <a:endParaRPr lang="en-US" sz="2400" dirty="0">
              <a:solidFill>
                <a:schemeClr val="bg1"/>
              </a:solidFill>
            </a:endParaRPr>
          </a:p>
          <a:p>
            <a:endParaRPr lang="en-US" sz="2400" dirty="0">
              <a:solidFill>
                <a:schemeClr val="bg1"/>
              </a:solidFill>
            </a:endParaRP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1646413"/>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I HAVE USED FLUTTER FOR CREATING THE MOBILE APPLICATION. A </a:t>
            </a:r>
            <a:r>
              <a:rPr lang="en-US" sz="2954" dirty="0">
                <a:solidFill>
                  <a:srgbClr val="F5F5F3"/>
                </a:solidFill>
                <a:latin typeface="Glacial Indifference Bold"/>
              </a:rPr>
              <a:t> SIMPLE MOBILE APPLICATION WITH COOL LOOKING UI.</a:t>
            </a:r>
            <a:endParaRPr lang="en-US" sz="2954" u="none" strike="noStrike" dirty="0">
              <a:solidFill>
                <a:srgbClr val="F5F5F3"/>
              </a:solidFill>
              <a:latin typeface="Glacial Indifference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993632"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6" name="Group 6"/>
          <p:cNvGrpSpPr>
            <a:grpSpLocks noChangeAspect="1"/>
          </p:cNvGrpSpPr>
          <p:nvPr/>
        </p:nvGrpSpPr>
        <p:grpSpPr>
          <a:xfrm>
            <a:off x="1735897" y="3772277"/>
            <a:ext cx="1450117" cy="145011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650" r="-48005" b="-15032"/>
              </a:stretch>
            </a:blip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417183" y="5476367"/>
            <a:ext cx="2687924" cy="1330236"/>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SAGAR SINGH</a:t>
            </a:r>
          </a:p>
          <a:p>
            <a:pPr>
              <a:lnSpc>
                <a:spcPts val="3410"/>
              </a:lnSpc>
            </a:pPr>
            <a:r>
              <a:rPr lang="en-US" sz="3410" dirty="0">
                <a:solidFill>
                  <a:srgbClr val="FFBD59"/>
                </a:solidFill>
                <a:latin typeface="Garet Bold"/>
              </a:rPr>
              <a:t>RAGHAV</a:t>
            </a:r>
          </a:p>
        </p:txBody>
      </p:sp>
      <p:sp>
        <p:nvSpPr>
          <p:cNvPr id="22" name="TextBox 22"/>
          <p:cNvSpPr txBox="1"/>
          <p:nvPr/>
        </p:nvSpPr>
        <p:spPr>
          <a:xfrm>
            <a:off x="1455779" y="6981537"/>
            <a:ext cx="1859198" cy="296428"/>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Garet"/>
              </a:rPr>
              <a:t>21BCE7855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299</Words>
  <Application>Microsoft Office PowerPoint</Application>
  <PresentationFormat>Custom</PresentationFormat>
  <Paragraphs>41</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Mont Bold</vt:lpstr>
      <vt:lpstr>Calibri</vt:lpstr>
      <vt:lpstr>Garet</vt:lpstr>
      <vt:lpstr>Arial</vt:lpstr>
      <vt:lpstr>Poppins</vt:lpstr>
      <vt:lpstr>League Spartan</vt:lpstr>
      <vt:lpstr>Garet Bold</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cp:lastModifiedBy>Sagar Singh Raghav</cp:lastModifiedBy>
  <cp:revision>5</cp:revision>
  <dcterms:created xsi:type="dcterms:W3CDTF">2006-08-16T00:00:00Z</dcterms:created>
  <dcterms:modified xsi:type="dcterms:W3CDTF">2023-10-28T05:34:08Z</dcterms:modified>
  <dc:identifier>DAFxrxF-qp8</dc:identifier>
</cp:coreProperties>
</file>